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1" Type="http://schemas.openxmlformats.org/officeDocument/2006/relationships/viewProps" Target="viewProps.xml" /><Relationship Id="rId30" Type="http://schemas.openxmlformats.org/officeDocument/2006/relationships/presProps" Target="presProps.xml" /><Relationship Id="rId1" Type="http://schemas.openxmlformats.org/officeDocument/2006/relationships/slideMaster" Target="slideMasters/slideMaster1.xml" /><Relationship Id="rId33" Type="http://schemas.openxmlformats.org/officeDocument/2006/relationships/tableStyles" Target="tableStyles.xml" /><Relationship Id="rId3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a:t>
            </a:r>
          </a:p>
        </p:txBody>
      </p:sp>
      <p:sp>
        <p:nvSpPr>
          <p:cNvPr id="3" name="Content Placeholder 2"/>
          <p:cNvSpPr>
            <a:spLocks noGrp="1"/>
          </p:cNvSpPr>
          <p:nvPr>
            <p:ph idx="1"/>
          </p:nvPr>
        </p:nvSpPr>
        <p:spPr/>
        <p:txBody>
          <a:bodyPr/>
          <a:lstStyle/>
          <a:p>
            <a:pPr lvl="0" indent="0" marL="0">
              <a:buNone/>
            </a:pPr>
            <a:r>
              <a:rPr/>
              <a:t>Patients with stomach adenocarcinoma OR those with strong family history of stomach cancer (or other cancers) should consider genetic counseling to determine whether or not testing would be helpful. In some families, a gene can be passed on which causes and increased susceptibility to stomach cancer</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HDGC</a:t>
            </a:r>
          </a:p>
        </p:txBody>
      </p:sp>
      <p:sp>
        <p:nvSpPr>
          <p:cNvPr id="3" name="Content Placeholder 2"/>
          <p:cNvSpPr>
            <a:spLocks noGrp="1"/>
          </p:cNvSpPr>
          <p:nvPr>
            <p:ph idx="1"/>
          </p:nvPr>
        </p:nvSpPr>
        <p:spPr/>
        <p:txBody>
          <a:bodyPr/>
          <a:lstStyle/>
          <a:p>
            <a:pPr lvl="0" indent="0" marL="0">
              <a:buNone/>
            </a:pPr>
            <a:r>
              <a:rPr/>
              <a:t>Prophylactic (preventive) gastrectomy is recommended for CDH1 carriers between ages 18-40 CDH1 carriers who undergo prophylactic gastrectomy rarely have cancer spread to lymph nodes Prophylactic surgery requires total gastrectomy (removing all of stomach)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a:t>
            </a:r>
          </a:p>
        </p:txBody>
      </p:sp>
      <p:sp>
        <p:nvSpPr>
          <p:cNvPr id="3" name="Content Placeholder 2"/>
          <p:cNvSpPr>
            <a:spLocks noGrp="1"/>
          </p:cNvSpPr>
          <p:nvPr>
            <p:ph idx="1"/>
          </p:nvPr>
        </p:nvSpPr>
        <p:spPr/>
        <p:txBody>
          <a:bodyPr/>
          <a:lstStyle/>
          <a:p>
            <a:pPr lvl="0"/>
            <a:r>
              <a:rPr/>
              <a:t>Total Gastrectomy</a:t>
            </a:r>
          </a:p>
          <a:p>
            <a:pPr lvl="1"/>
            <a:r>
              <a:rPr/>
              <a:t>Surgical removal of all of stomach</a:t>
            </a:r>
          </a:p>
          <a:p>
            <a:pPr lvl="1"/>
            <a:r>
              <a:rPr/>
              <a:t>Permanent alteration in eating</a:t>
            </a:r>
          </a:p>
          <a:p>
            <a:pPr lvl="1"/>
            <a:r>
              <a:rPr/>
              <a:t>Requires Small Frequent meals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2025-01-04T23:47:26Z</dcterms:created>
  <dcterms:modified xsi:type="dcterms:W3CDTF">2025-01-04T23:47:26Z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